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0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A1DB2-9D07-41FA-BEAD-3950352BECC5}" v="62" dt="2023-06-25T16:33:06.504"/>
    <p1510:client id="{F449863C-FED3-4DCF-9713-C181DFFF712D}" v="186" dt="2023-06-25T17:22:31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esh Kumar Das" userId="0c14bd9e37103822" providerId="Windows Live" clId="Web-{7A2A1DB2-9D07-41FA-BEAD-3950352BECC5}"/>
    <pc:docChg chg="addSld modSld addMainMaster delMainMaster">
      <pc:chgData name="Ramesh Kumar Das" userId="0c14bd9e37103822" providerId="Windows Live" clId="Web-{7A2A1DB2-9D07-41FA-BEAD-3950352BECC5}" dt="2023-06-25T16:33:06.504" v="62" actId="14100"/>
      <pc:docMkLst>
        <pc:docMk/>
      </pc:docMkLst>
      <pc:sldChg chg="addSp delSp modSp mod setBg modClrScheme chgLayout">
        <pc:chgData name="Ramesh Kumar Das" userId="0c14bd9e37103822" providerId="Windows Live" clId="Web-{7A2A1DB2-9D07-41FA-BEAD-3950352BECC5}" dt="2023-06-25T16:33:06.504" v="62" actId="14100"/>
        <pc:sldMkLst>
          <pc:docMk/>
          <pc:sldMk cId="109857222" sldId="256"/>
        </pc:sldMkLst>
        <pc:spChg chg="add del mod">
          <ac:chgData name="Ramesh Kumar Das" userId="0c14bd9e37103822" providerId="Windows Live" clId="Web-{7A2A1DB2-9D07-41FA-BEAD-3950352BECC5}" dt="2023-06-25T15:56:09.456" v="14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Ramesh Kumar Das" userId="0c14bd9e37103822" providerId="Windows Live" clId="Web-{7A2A1DB2-9D07-41FA-BEAD-3950352BECC5}" dt="2023-06-25T16:32:04.486" v="57"/>
          <ac:spMkLst>
            <pc:docMk/>
            <pc:sldMk cId="109857222" sldId="256"/>
            <ac:spMk id="2" creationId="{589B6765-49D9-5AFC-F7D8-53C886A14069}"/>
          </ac:spMkLst>
        </pc:spChg>
        <pc:spChg chg="add del mod">
          <ac:chgData name="Ramesh Kumar Das" userId="0c14bd9e37103822" providerId="Windows Live" clId="Web-{7A2A1DB2-9D07-41FA-BEAD-3950352BECC5}" dt="2023-06-25T15:56:13.925" v="15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amesh Kumar Das" userId="0c14bd9e37103822" providerId="Windows Live" clId="Web-{7A2A1DB2-9D07-41FA-BEAD-3950352BECC5}" dt="2023-06-25T16:31:51.329" v="47"/>
          <ac:spMkLst>
            <pc:docMk/>
            <pc:sldMk cId="109857222" sldId="256"/>
            <ac:spMk id="3" creationId="{51E0DC25-D250-328D-C0F9-F01A462901B4}"/>
          </ac:spMkLst>
        </pc:spChg>
        <pc:spChg chg="add del">
          <ac:chgData name="Ramesh Kumar Das" userId="0c14bd9e37103822" providerId="Windows Live" clId="Web-{7A2A1DB2-9D07-41FA-BEAD-3950352BECC5}" dt="2023-06-25T16:32:04.486" v="53"/>
          <ac:spMkLst>
            <pc:docMk/>
            <pc:sldMk cId="109857222" sldId="256"/>
            <ac:spMk id="9" creationId="{1E644DE9-8D09-43E2-BA69-F57482CFC93A}"/>
          </ac:spMkLst>
        </pc:spChg>
        <pc:spChg chg="add del">
          <ac:chgData name="Ramesh Kumar Das" userId="0c14bd9e37103822" providerId="Windows Live" clId="Web-{7A2A1DB2-9D07-41FA-BEAD-3950352BECC5}" dt="2023-06-25T16:32:04.486" v="54"/>
          <ac:spMkLst>
            <pc:docMk/>
            <pc:sldMk cId="109857222" sldId="256"/>
            <ac:spMk id="11" creationId="{6C23C919-B32E-40FF-B3D8-631316E84E3E}"/>
          </ac:spMkLst>
        </pc:spChg>
        <pc:grpChg chg="add del">
          <ac:chgData name="Ramesh Kumar Das" userId="0c14bd9e37103822" providerId="Windows Live" clId="Web-{7A2A1DB2-9D07-41FA-BEAD-3950352BECC5}" dt="2023-06-25T16:32:04.486" v="56"/>
          <ac:grpSpMkLst>
            <pc:docMk/>
            <pc:sldMk cId="109857222" sldId="256"/>
            <ac:grpSpMk id="13" creationId="{5EDAD761-2CF4-463A-AD87-1D4E8549D7A5}"/>
          </ac:grpSpMkLst>
        </pc:grpChg>
        <pc:picChg chg="add del mod">
          <ac:chgData name="Ramesh Kumar Das" userId="0c14bd9e37103822" providerId="Windows Live" clId="Web-{7A2A1DB2-9D07-41FA-BEAD-3950352BECC5}" dt="2023-06-25T16:32:04.486" v="55"/>
          <ac:picMkLst>
            <pc:docMk/>
            <pc:sldMk cId="109857222" sldId="256"/>
            <ac:picMk id="4" creationId="{C462C407-B838-6B09-E3B6-839153B1BCFA}"/>
          </ac:picMkLst>
        </pc:picChg>
        <pc:picChg chg="add mod">
          <ac:chgData name="Ramesh Kumar Das" userId="0c14bd9e37103822" providerId="Windows Live" clId="Web-{7A2A1DB2-9D07-41FA-BEAD-3950352BECC5}" dt="2023-06-25T16:33:06.504" v="62" actId="14100"/>
          <ac:picMkLst>
            <pc:docMk/>
            <pc:sldMk cId="109857222" sldId="256"/>
            <ac:picMk id="5" creationId="{E928E14F-54C6-9E4A-05A4-C464A3569CF1}"/>
          </ac:picMkLst>
        </pc:picChg>
      </pc:sldChg>
      <pc:sldChg chg="add replId">
        <pc:chgData name="Ramesh Kumar Das" userId="0c14bd9e37103822" providerId="Windows Live" clId="Web-{7A2A1DB2-9D07-41FA-BEAD-3950352BECC5}" dt="2023-06-25T16:31:21.922" v="21"/>
        <pc:sldMkLst>
          <pc:docMk/>
          <pc:sldMk cId="1299723952" sldId="257"/>
        </pc:sldMkLst>
      </pc:sldChg>
      <pc:sldChg chg="add replId">
        <pc:chgData name="Ramesh Kumar Das" userId="0c14bd9e37103822" providerId="Windows Live" clId="Web-{7A2A1DB2-9D07-41FA-BEAD-3950352BECC5}" dt="2023-06-25T16:31:22.484" v="22"/>
        <pc:sldMkLst>
          <pc:docMk/>
          <pc:sldMk cId="271816352" sldId="258"/>
        </pc:sldMkLst>
      </pc:sldChg>
      <pc:sldChg chg="add replId">
        <pc:chgData name="Ramesh Kumar Das" userId="0c14bd9e37103822" providerId="Windows Live" clId="Web-{7A2A1DB2-9D07-41FA-BEAD-3950352BECC5}" dt="2023-06-25T16:31:23.016" v="23"/>
        <pc:sldMkLst>
          <pc:docMk/>
          <pc:sldMk cId="4173863800" sldId="259"/>
        </pc:sldMkLst>
      </pc:sldChg>
      <pc:sldChg chg="add replId">
        <pc:chgData name="Ramesh Kumar Das" userId="0c14bd9e37103822" providerId="Windows Live" clId="Web-{7A2A1DB2-9D07-41FA-BEAD-3950352BECC5}" dt="2023-06-25T16:31:23.547" v="24"/>
        <pc:sldMkLst>
          <pc:docMk/>
          <pc:sldMk cId="3614782725" sldId="260"/>
        </pc:sldMkLst>
      </pc:sldChg>
      <pc:sldChg chg="add replId">
        <pc:chgData name="Ramesh Kumar Das" userId="0c14bd9e37103822" providerId="Windows Live" clId="Web-{7A2A1DB2-9D07-41FA-BEAD-3950352BECC5}" dt="2023-06-25T16:31:24.109" v="25"/>
        <pc:sldMkLst>
          <pc:docMk/>
          <pc:sldMk cId="2611603279" sldId="261"/>
        </pc:sldMkLst>
      </pc:sldChg>
      <pc:sldChg chg="add replId">
        <pc:chgData name="Ramesh Kumar Das" userId="0c14bd9e37103822" providerId="Windows Live" clId="Web-{7A2A1DB2-9D07-41FA-BEAD-3950352BECC5}" dt="2023-06-25T16:31:24.625" v="26"/>
        <pc:sldMkLst>
          <pc:docMk/>
          <pc:sldMk cId="2175640206" sldId="262"/>
        </pc:sldMkLst>
      </pc:sldChg>
      <pc:sldChg chg="add replId">
        <pc:chgData name="Ramesh Kumar Das" userId="0c14bd9e37103822" providerId="Windows Live" clId="Web-{7A2A1DB2-9D07-41FA-BEAD-3950352BECC5}" dt="2023-06-25T16:31:25.172" v="27"/>
        <pc:sldMkLst>
          <pc:docMk/>
          <pc:sldMk cId="4101569838" sldId="263"/>
        </pc:sldMkLst>
      </pc:sldChg>
      <pc:sldChg chg="add replId">
        <pc:chgData name="Ramesh Kumar Das" userId="0c14bd9e37103822" providerId="Windows Live" clId="Web-{7A2A1DB2-9D07-41FA-BEAD-3950352BECC5}" dt="2023-06-25T16:31:25.719" v="28"/>
        <pc:sldMkLst>
          <pc:docMk/>
          <pc:sldMk cId="2213996129" sldId="264"/>
        </pc:sldMkLst>
      </pc:sldChg>
      <pc:sldChg chg="add replId">
        <pc:chgData name="Ramesh Kumar Das" userId="0c14bd9e37103822" providerId="Windows Live" clId="Web-{7A2A1DB2-9D07-41FA-BEAD-3950352BECC5}" dt="2023-06-25T16:31:26.250" v="29"/>
        <pc:sldMkLst>
          <pc:docMk/>
          <pc:sldMk cId="1746044160" sldId="265"/>
        </pc:sldMkLst>
      </pc:sldChg>
      <pc:sldChg chg="add replId">
        <pc:chgData name="Ramesh Kumar Das" userId="0c14bd9e37103822" providerId="Windows Live" clId="Web-{7A2A1DB2-9D07-41FA-BEAD-3950352BECC5}" dt="2023-06-25T16:31:26.828" v="30"/>
        <pc:sldMkLst>
          <pc:docMk/>
          <pc:sldMk cId="2571748922" sldId="266"/>
        </pc:sldMkLst>
      </pc:sldChg>
      <pc:sldChg chg="add replId">
        <pc:chgData name="Ramesh Kumar Das" userId="0c14bd9e37103822" providerId="Windows Live" clId="Web-{7A2A1DB2-9D07-41FA-BEAD-3950352BECC5}" dt="2023-06-25T16:31:27.422" v="31"/>
        <pc:sldMkLst>
          <pc:docMk/>
          <pc:sldMk cId="821450716" sldId="267"/>
        </pc:sldMkLst>
      </pc:sldChg>
      <pc:sldChg chg="add replId">
        <pc:chgData name="Ramesh Kumar Das" userId="0c14bd9e37103822" providerId="Windows Live" clId="Web-{7A2A1DB2-9D07-41FA-BEAD-3950352BECC5}" dt="2023-06-25T16:31:27.953" v="32"/>
        <pc:sldMkLst>
          <pc:docMk/>
          <pc:sldMk cId="1128953089" sldId="268"/>
        </pc:sldMkLst>
      </pc:sldChg>
      <pc:sldChg chg="add replId">
        <pc:chgData name="Ramesh Kumar Das" userId="0c14bd9e37103822" providerId="Windows Live" clId="Web-{7A2A1DB2-9D07-41FA-BEAD-3950352BECC5}" dt="2023-06-25T16:31:28.485" v="33"/>
        <pc:sldMkLst>
          <pc:docMk/>
          <pc:sldMk cId="3391428023" sldId="269"/>
        </pc:sldMkLst>
      </pc:sldChg>
      <pc:sldChg chg="add replId">
        <pc:chgData name="Ramesh Kumar Das" userId="0c14bd9e37103822" providerId="Windows Live" clId="Web-{7A2A1DB2-9D07-41FA-BEAD-3950352BECC5}" dt="2023-06-25T16:31:29.031" v="34"/>
        <pc:sldMkLst>
          <pc:docMk/>
          <pc:sldMk cId="2409239891" sldId="270"/>
        </pc:sldMkLst>
      </pc:sldChg>
      <pc:sldChg chg="add replId">
        <pc:chgData name="Ramesh Kumar Das" userId="0c14bd9e37103822" providerId="Windows Live" clId="Web-{7A2A1DB2-9D07-41FA-BEAD-3950352BECC5}" dt="2023-06-25T16:31:29.578" v="35"/>
        <pc:sldMkLst>
          <pc:docMk/>
          <pc:sldMk cId="3207973921" sldId="271"/>
        </pc:sldMkLst>
      </pc:sldChg>
      <pc:sldChg chg="add replId">
        <pc:chgData name="Ramesh Kumar Das" userId="0c14bd9e37103822" providerId="Windows Live" clId="Web-{7A2A1DB2-9D07-41FA-BEAD-3950352BECC5}" dt="2023-06-25T16:31:30.094" v="36"/>
        <pc:sldMkLst>
          <pc:docMk/>
          <pc:sldMk cId="239568003" sldId="272"/>
        </pc:sldMkLst>
      </pc:sldChg>
      <pc:sldChg chg="add replId">
        <pc:chgData name="Ramesh Kumar Das" userId="0c14bd9e37103822" providerId="Windows Live" clId="Web-{7A2A1DB2-9D07-41FA-BEAD-3950352BECC5}" dt="2023-06-25T16:31:30.625" v="37"/>
        <pc:sldMkLst>
          <pc:docMk/>
          <pc:sldMk cId="75138945" sldId="273"/>
        </pc:sldMkLst>
      </pc:sldChg>
      <pc:sldChg chg="add replId">
        <pc:chgData name="Ramesh Kumar Das" userId="0c14bd9e37103822" providerId="Windows Live" clId="Web-{7A2A1DB2-9D07-41FA-BEAD-3950352BECC5}" dt="2023-06-25T16:31:31.157" v="38"/>
        <pc:sldMkLst>
          <pc:docMk/>
          <pc:sldMk cId="137828267" sldId="274"/>
        </pc:sldMkLst>
      </pc:sldChg>
      <pc:sldChg chg="add replId">
        <pc:chgData name="Ramesh Kumar Das" userId="0c14bd9e37103822" providerId="Windows Live" clId="Web-{7A2A1DB2-9D07-41FA-BEAD-3950352BECC5}" dt="2023-06-25T16:31:31.735" v="39"/>
        <pc:sldMkLst>
          <pc:docMk/>
          <pc:sldMk cId="4113939218" sldId="275"/>
        </pc:sldMkLst>
      </pc:sldChg>
      <pc:sldChg chg="add replId">
        <pc:chgData name="Ramesh Kumar Das" userId="0c14bd9e37103822" providerId="Windows Live" clId="Web-{7A2A1DB2-9D07-41FA-BEAD-3950352BECC5}" dt="2023-06-25T16:31:32.250" v="40"/>
        <pc:sldMkLst>
          <pc:docMk/>
          <pc:sldMk cId="2097140035" sldId="276"/>
        </pc:sldMkLst>
      </pc:sldChg>
      <pc:sldChg chg="add replId">
        <pc:chgData name="Ramesh Kumar Das" userId="0c14bd9e37103822" providerId="Windows Live" clId="Web-{7A2A1DB2-9D07-41FA-BEAD-3950352BECC5}" dt="2023-06-25T16:31:32.797" v="41"/>
        <pc:sldMkLst>
          <pc:docMk/>
          <pc:sldMk cId="3335337738" sldId="277"/>
        </pc:sldMkLst>
      </pc:sldChg>
      <pc:sldChg chg="add replId">
        <pc:chgData name="Ramesh Kumar Das" userId="0c14bd9e37103822" providerId="Windows Live" clId="Web-{7A2A1DB2-9D07-41FA-BEAD-3950352BECC5}" dt="2023-06-25T16:31:33.375" v="42"/>
        <pc:sldMkLst>
          <pc:docMk/>
          <pc:sldMk cId="475823119" sldId="278"/>
        </pc:sldMkLst>
      </pc:sldChg>
      <pc:sldChg chg="add replId">
        <pc:chgData name="Ramesh Kumar Das" userId="0c14bd9e37103822" providerId="Windows Live" clId="Web-{7A2A1DB2-9D07-41FA-BEAD-3950352BECC5}" dt="2023-06-25T16:31:33.985" v="43"/>
        <pc:sldMkLst>
          <pc:docMk/>
          <pc:sldMk cId="3662287144" sldId="279"/>
        </pc:sldMkLst>
      </pc:sldChg>
      <pc:sldMasterChg chg="del delSldLayout">
        <pc:chgData name="Ramesh Kumar Das" userId="0c14bd9e37103822" providerId="Windows Live" clId="Web-{7A2A1DB2-9D07-41FA-BEAD-3950352BECC5}" dt="2023-06-25T15:54:59.204" v="0"/>
        <pc:sldMasterMkLst>
          <pc:docMk/>
          <pc:sldMasterMk cId="2460954070" sldId="2147483660"/>
        </pc:sldMasterMkLst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mesh Kumar Das" userId="0c14bd9e37103822" providerId="Windows Live" clId="Web-{7A2A1DB2-9D07-41FA-BEAD-3950352BECC5}" dt="2023-06-25T15:54:59.20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mesh Kumar Das" userId="0c14bd9e37103822" providerId="Windows Live" clId="Web-{7A2A1DB2-9D07-41FA-BEAD-3950352BECC5}" dt="2023-06-25T15:54:59.204" v="0"/>
        <pc:sldMasterMkLst>
          <pc:docMk/>
          <pc:sldMasterMk cId="824212326" sldId="2147483750"/>
        </pc:sldMasterMkLst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274316760" sldId="2147483739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1065863578" sldId="2147483740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428184003" sldId="2147483741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3602694546" sldId="2147483742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2703675419" sldId="2147483743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3794473072" sldId="2147483744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4090489990" sldId="2147483745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1429537611" sldId="2147483746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2475927316" sldId="2147483747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2973682633" sldId="2147483748"/>
          </pc:sldLayoutMkLst>
        </pc:sldLayoutChg>
        <pc:sldLayoutChg chg="add">
          <pc:chgData name="Ramesh Kumar Das" userId="0c14bd9e37103822" providerId="Windows Live" clId="Web-{7A2A1DB2-9D07-41FA-BEAD-3950352BECC5}" dt="2023-06-25T15:54:59.204" v="0"/>
          <pc:sldLayoutMkLst>
            <pc:docMk/>
            <pc:sldMasterMk cId="824212326" sldId="2147483750"/>
            <pc:sldLayoutMk cId="314797341" sldId="2147483749"/>
          </pc:sldLayoutMkLst>
        </pc:sldLayoutChg>
      </pc:sldMasterChg>
    </pc:docChg>
  </pc:docChgLst>
  <pc:docChgLst>
    <pc:chgData name="Ramesh Kumar Das" userId="0c14bd9e37103822" providerId="Windows Live" clId="Web-{F449863C-FED3-4DCF-9713-C181DFFF712D}"/>
    <pc:docChg chg="addSld delSld modSld sldOrd">
      <pc:chgData name="Ramesh Kumar Das" userId="0c14bd9e37103822" providerId="Windows Live" clId="Web-{F449863C-FED3-4DCF-9713-C181DFFF712D}" dt="2023-06-25T17:22:31.517" v="151" actId="14100"/>
      <pc:docMkLst>
        <pc:docMk/>
      </pc:docMkLst>
      <pc:sldChg chg="addSp modSp">
        <pc:chgData name="Ramesh Kumar Das" userId="0c14bd9e37103822" providerId="Windows Live" clId="Web-{F449863C-FED3-4DCF-9713-C181DFFF712D}" dt="2023-06-25T16:45:56.958" v="2" actId="14100"/>
        <pc:sldMkLst>
          <pc:docMk/>
          <pc:sldMk cId="1299723952" sldId="257"/>
        </pc:sldMkLst>
        <pc:picChg chg="add mod">
          <ac:chgData name="Ramesh Kumar Das" userId="0c14bd9e37103822" providerId="Windows Live" clId="Web-{F449863C-FED3-4DCF-9713-C181DFFF712D}" dt="2023-06-25T16:45:56.958" v="2" actId="14100"/>
          <ac:picMkLst>
            <pc:docMk/>
            <pc:sldMk cId="1299723952" sldId="257"/>
            <ac:picMk id="3" creationId="{8FE28FEA-97CC-04FC-9FC3-356ADAB7ABA1}"/>
          </ac:picMkLst>
        </pc:picChg>
      </pc:sldChg>
      <pc:sldChg chg="addSp modSp">
        <pc:chgData name="Ramesh Kumar Das" userId="0c14bd9e37103822" providerId="Windows Live" clId="Web-{F449863C-FED3-4DCF-9713-C181DFFF712D}" dt="2023-06-25T16:46:20.224" v="5" actId="14100"/>
        <pc:sldMkLst>
          <pc:docMk/>
          <pc:sldMk cId="271816352" sldId="258"/>
        </pc:sldMkLst>
        <pc:picChg chg="add mod">
          <ac:chgData name="Ramesh Kumar Das" userId="0c14bd9e37103822" providerId="Windows Live" clId="Web-{F449863C-FED3-4DCF-9713-C181DFFF712D}" dt="2023-06-25T16:46:20.224" v="5" actId="14100"/>
          <ac:picMkLst>
            <pc:docMk/>
            <pc:sldMk cId="271816352" sldId="258"/>
            <ac:picMk id="3" creationId="{0DB9A9AF-5E70-98DA-FC79-7064D13D1E38}"/>
          </ac:picMkLst>
        </pc:picChg>
      </pc:sldChg>
      <pc:sldChg chg="addSp modSp">
        <pc:chgData name="Ramesh Kumar Das" userId="0c14bd9e37103822" providerId="Windows Live" clId="Web-{F449863C-FED3-4DCF-9713-C181DFFF712D}" dt="2023-06-25T16:46:42.647" v="9"/>
        <pc:sldMkLst>
          <pc:docMk/>
          <pc:sldMk cId="4173863800" sldId="259"/>
        </pc:sldMkLst>
        <pc:picChg chg="add mod">
          <ac:chgData name="Ramesh Kumar Das" userId="0c14bd9e37103822" providerId="Windows Live" clId="Web-{F449863C-FED3-4DCF-9713-C181DFFF712D}" dt="2023-06-25T16:46:42.647" v="9"/>
          <ac:picMkLst>
            <pc:docMk/>
            <pc:sldMk cId="4173863800" sldId="259"/>
            <ac:picMk id="3" creationId="{8DEB010D-7802-F800-1CE9-DB051E8C6D37}"/>
          </ac:picMkLst>
        </pc:picChg>
      </pc:sldChg>
      <pc:sldChg chg="addSp modSp">
        <pc:chgData name="Ramesh Kumar Das" userId="0c14bd9e37103822" providerId="Windows Live" clId="Web-{F449863C-FED3-4DCF-9713-C181DFFF712D}" dt="2023-06-25T16:47:01.772" v="12" actId="14100"/>
        <pc:sldMkLst>
          <pc:docMk/>
          <pc:sldMk cId="3614782725" sldId="260"/>
        </pc:sldMkLst>
        <pc:picChg chg="add mod">
          <ac:chgData name="Ramesh Kumar Das" userId="0c14bd9e37103822" providerId="Windows Live" clId="Web-{F449863C-FED3-4DCF-9713-C181DFFF712D}" dt="2023-06-25T16:47:01.772" v="12" actId="14100"/>
          <ac:picMkLst>
            <pc:docMk/>
            <pc:sldMk cId="3614782725" sldId="260"/>
            <ac:picMk id="3" creationId="{8645A553-7005-05F9-3706-56302E41451C}"/>
          </ac:picMkLst>
        </pc:picChg>
      </pc:sldChg>
      <pc:sldChg chg="addSp delSp modSp">
        <pc:chgData name="Ramesh Kumar Das" userId="0c14bd9e37103822" providerId="Windows Live" clId="Web-{F449863C-FED3-4DCF-9713-C181DFFF712D}" dt="2023-06-25T16:47:41.008" v="16" actId="14100"/>
        <pc:sldMkLst>
          <pc:docMk/>
          <pc:sldMk cId="2611603279" sldId="261"/>
        </pc:sldMkLst>
        <pc:spChg chg="del">
          <ac:chgData name="Ramesh Kumar Das" userId="0c14bd9e37103822" providerId="Windows Live" clId="Web-{F449863C-FED3-4DCF-9713-C181DFFF712D}" dt="2023-06-25T16:47:21.835" v="13"/>
          <ac:spMkLst>
            <pc:docMk/>
            <pc:sldMk cId="2611603279" sldId="261"/>
            <ac:spMk id="2" creationId="{589B6765-49D9-5AFC-F7D8-53C886A14069}"/>
          </ac:spMkLst>
        </pc:spChg>
        <pc:picChg chg="add mod">
          <ac:chgData name="Ramesh Kumar Das" userId="0c14bd9e37103822" providerId="Windows Live" clId="Web-{F449863C-FED3-4DCF-9713-C181DFFF712D}" dt="2023-06-25T16:47:41.008" v="16" actId="14100"/>
          <ac:picMkLst>
            <pc:docMk/>
            <pc:sldMk cId="2611603279" sldId="261"/>
            <ac:picMk id="3" creationId="{0D1D51F0-703B-B353-DB3C-49B62B1215C4}"/>
          </ac:picMkLst>
        </pc:picChg>
      </pc:sldChg>
      <pc:sldChg chg="addSp modSp">
        <pc:chgData name="Ramesh Kumar Das" userId="0c14bd9e37103822" providerId="Windows Live" clId="Web-{F449863C-FED3-4DCF-9713-C181DFFF712D}" dt="2023-06-25T16:48:00.680" v="19" actId="14100"/>
        <pc:sldMkLst>
          <pc:docMk/>
          <pc:sldMk cId="2175640206" sldId="262"/>
        </pc:sldMkLst>
        <pc:picChg chg="add mod">
          <ac:chgData name="Ramesh Kumar Das" userId="0c14bd9e37103822" providerId="Windows Live" clId="Web-{F449863C-FED3-4DCF-9713-C181DFFF712D}" dt="2023-06-25T16:48:00.680" v="19" actId="14100"/>
          <ac:picMkLst>
            <pc:docMk/>
            <pc:sldMk cId="2175640206" sldId="262"/>
            <ac:picMk id="3" creationId="{FEBB5F71-DE29-04E4-6CBE-796EAD87F821}"/>
          </ac:picMkLst>
        </pc:picChg>
      </pc:sldChg>
      <pc:sldChg chg="addSp delSp modSp ord">
        <pc:chgData name="Ramesh Kumar Das" userId="0c14bd9e37103822" providerId="Windows Live" clId="Web-{F449863C-FED3-4DCF-9713-C181DFFF712D}" dt="2023-06-25T16:54:35.847" v="56" actId="1076"/>
        <pc:sldMkLst>
          <pc:docMk/>
          <pc:sldMk cId="4101569838" sldId="263"/>
        </pc:sldMkLst>
        <pc:picChg chg="add mod">
          <ac:chgData name="Ramesh Kumar Das" userId="0c14bd9e37103822" providerId="Windows Live" clId="Web-{F449863C-FED3-4DCF-9713-C181DFFF712D}" dt="2023-06-25T16:54:35.847" v="56" actId="1076"/>
          <ac:picMkLst>
            <pc:docMk/>
            <pc:sldMk cId="4101569838" sldId="263"/>
            <ac:picMk id="3" creationId="{68874954-F7D2-D4BF-9A52-A546A32452C3}"/>
          </ac:picMkLst>
        </pc:picChg>
        <pc:picChg chg="add del mod">
          <ac:chgData name="Ramesh Kumar Das" userId="0c14bd9e37103822" providerId="Windows Live" clId="Web-{F449863C-FED3-4DCF-9713-C181DFFF712D}" dt="2023-06-25T16:53:53.580" v="46"/>
          <ac:picMkLst>
            <pc:docMk/>
            <pc:sldMk cId="4101569838" sldId="263"/>
            <ac:picMk id="5" creationId="{F5B29B54-AA1E-B4E3-A496-B38A34796EC3}"/>
          </ac:picMkLst>
        </pc:picChg>
      </pc:sldChg>
      <pc:sldChg chg="addSp delSp modSp">
        <pc:chgData name="Ramesh Kumar Das" userId="0c14bd9e37103822" providerId="Windows Live" clId="Web-{F449863C-FED3-4DCF-9713-C181DFFF712D}" dt="2023-06-25T16:51:24.779" v="34" actId="14100"/>
        <pc:sldMkLst>
          <pc:docMk/>
          <pc:sldMk cId="2213996129" sldId="264"/>
        </pc:sldMkLst>
        <pc:picChg chg="add del mod">
          <ac:chgData name="Ramesh Kumar Das" userId="0c14bd9e37103822" providerId="Windows Live" clId="Web-{F449863C-FED3-4DCF-9713-C181DFFF712D}" dt="2023-06-25T16:50:34.965" v="31"/>
          <ac:picMkLst>
            <pc:docMk/>
            <pc:sldMk cId="2213996129" sldId="264"/>
            <ac:picMk id="3" creationId="{968E465F-2083-EF58-BDB3-6FA8502AF793}"/>
          </ac:picMkLst>
        </pc:picChg>
        <pc:picChg chg="add mod">
          <ac:chgData name="Ramesh Kumar Das" userId="0c14bd9e37103822" providerId="Windows Live" clId="Web-{F449863C-FED3-4DCF-9713-C181DFFF712D}" dt="2023-06-25T16:51:24.779" v="34" actId="14100"/>
          <ac:picMkLst>
            <pc:docMk/>
            <pc:sldMk cId="2213996129" sldId="264"/>
            <ac:picMk id="5" creationId="{60DE6459-81CF-6106-6542-85CDA845A3EB}"/>
          </ac:picMkLst>
        </pc:picChg>
      </pc:sldChg>
      <pc:sldChg chg="addSp modSp">
        <pc:chgData name="Ramesh Kumar Das" userId="0c14bd9e37103822" providerId="Windows Live" clId="Web-{F449863C-FED3-4DCF-9713-C181DFFF712D}" dt="2023-06-25T16:54:14.815" v="53" actId="14100"/>
        <pc:sldMkLst>
          <pc:docMk/>
          <pc:sldMk cId="1746044160" sldId="265"/>
        </pc:sldMkLst>
        <pc:picChg chg="add mod">
          <ac:chgData name="Ramesh Kumar Das" userId="0c14bd9e37103822" providerId="Windows Live" clId="Web-{F449863C-FED3-4DCF-9713-C181DFFF712D}" dt="2023-06-25T16:54:14.815" v="53" actId="14100"/>
          <ac:picMkLst>
            <pc:docMk/>
            <pc:sldMk cId="1746044160" sldId="265"/>
            <ac:picMk id="3" creationId="{CBCF5B09-71B1-0515-D440-A703496A04DE}"/>
          </ac:picMkLst>
        </pc:picChg>
      </pc:sldChg>
      <pc:sldChg chg="addSp modSp">
        <pc:chgData name="Ramesh Kumar Das" userId="0c14bd9e37103822" providerId="Windows Live" clId="Web-{F449863C-FED3-4DCF-9713-C181DFFF712D}" dt="2023-06-25T16:55:36.442" v="59" actId="14100"/>
        <pc:sldMkLst>
          <pc:docMk/>
          <pc:sldMk cId="2571748922" sldId="266"/>
        </pc:sldMkLst>
        <pc:picChg chg="add mod">
          <ac:chgData name="Ramesh Kumar Das" userId="0c14bd9e37103822" providerId="Windows Live" clId="Web-{F449863C-FED3-4DCF-9713-C181DFFF712D}" dt="2023-06-25T16:55:36.442" v="59" actId="14100"/>
          <ac:picMkLst>
            <pc:docMk/>
            <pc:sldMk cId="2571748922" sldId="266"/>
            <ac:picMk id="3" creationId="{0F451B7D-E449-B3D0-6135-97E2DDF3C44E}"/>
          </ac:picMkLst>
        </pc:picChg>
      </pc:sldChg>
      <pc:sldChg chg="addSp modSp">
        <pc:chgData name="Ramesh Kumar Das" userId="0c14bd9e37103822" providerId="Windows Live" clId="Web-{F449863C-FED3-4DCF-9713-C181DFFF712D}" dt="2023-06-25T16:55:59.521" v="62" actId="14100"/>
        <pc:sldMkLst>
          <pc:docMk/>
          <pc:sldMk cId="821450716" sldId="267"/>
        </pc:sldMkLst>
        <pc:picChg chg="add mod">
          <ac:chgData name="Ramesh Kumar Das" userId="0c14bd9e37103822" providerId="Windows Live" clId="Web-{F449863C-FED3-4DCF-9713-C181DFFF712D}" dt="2023-06-25T16:55:59.521" v="62" actId="14100"/>
          <ac:picMkLst>
            <pc:docMk/>
            <pc:sldMk cId="821450716" sldId="267"/>
            <ac:picMk id="3" creationId="{5FFFD9DB-64E7-E91E-56F3-3AB092E692D3}"/>
          </ac:picMkLst>
        </pc:picChg>
      </pc:sldChg>
      <pc:sldChg chg="addSp modSp">
        <pc:chgData name="Ramesh Kumar Das" userId="0c14bd9e37103822" providerId="Windows Live" clId="Web-{F449863C-FED3-4DCF-9713-C181DFFF712D}" dt="2023-06-25T16:56:40.366" v="65" actId="14100"/>
        <pc:sldMkLst>
          <pc:docMk/>
          <pc:sldMk cId="1128953089" sldId="268"/>
        </pc:sldMkLst>
        <pc:picChg chg="add mod">
          <ac:chgData name="Ramesh Kumar Das" userId="0c14bd9e37103822" providerId="Windows Live" clId="Web-{F449863C-FED3-4DCF-9713-C181DFFF712D}" dt="2023-06-25T16:56:40.366" v="65" actId="14100"/>
          <ac:picMkLst>
            <pc:docMk/>
            <pc:sldMk cId="1128953089" sldId="268"/>
            <ac:picMk id="3" creationId="{3670A0D4-D1D3-6CF7-8180-95F6A6F6E423}"/>
          </ac:picMkLst>
        </pc:picChg>
      </pc:sldChg>
      <pc:sldChg chg="addSp modSp">
        <pc:chgData name="Ramesh Kumar Das" userId="0c14bd9e37103822" providerId="Windows Live" clId="Web-{F449863C-FED3-4DCF-9713-C181DFFF712D}" dt="2023-06-25T16:56:55.648" v="68" actId="14100"/>
        <pc:sldMkLst>
          <pc:docMk/>
          <pc:sldMk cId="3391428023" sldId="269"/>
        </pc:sldMkLst>
        <pc:picChg chg="add mod">
          <ac:chgData name="Ramesh Kumar Das" userId="0c14bd9e37103822" providerId="Windows Live" clId="Web-{F449863C-FED3-4DCF-9713-C181DFFF712D}" dt="2023-06-25T16:56:55.648" v="68" actId="14100"/>
          <ac:picMkLst>
            <pc:docMk/>
            <pc:sldMk cId="3391428023" sldId="269"/>
            <ac:picMk id="3" creationId="{0F98EA51-901A-8555-046D-3CA2F709F81D}"/>
          </ac:picMkLst>
        </pc:picChg>
      </pc:sldChg>
      <pc:sldChg chg="addSp modSp">
        <pc:chgData name="Ramesh Kumar Das" userId="0c14bd9e37103822" providerId="Windows Live" clId="Web-{F449863C-FED3-4DCF-9713-C181DFFF712D}" dt="2023-06-25T16:57:11.570" v="71" actId="14100"/>
        <pc:sldMkLst>
          <pc:docMk/>
          <pc:sldMk cId="2409239891" sldId="270"/>
        </pc:sldMkLst>
        <pc:picChg chg="add mod">
          <ac:chgData name="Ramesh Kumar Das" userId="0c14bd9e37103822" providerId="Windows Live" clId="Web-{F449863C-FED3-4DCF-9713-C181DFFF712D}" dt="2023-06-25T16:57:11.570" v="71" actId="14100"/>
          <ac:picMkLst>
            <pc:docMk/>
            <pc:sldMk cId="2409239891" sldId="270"/>
            <ac:picMk id="3" creationId="{71F143A3-ADFC-7C9A-8437-ECF890BCFF20}"/>
          </ac:picMkLst>
        </pc:picChg>
      </pc:sldChg>
      <pc:sldChg chg="addSp modSp">
        <pc:chgData name="Ramesh Kumar Das" userId="0c14bd9e37103822" providerId="Windows Live" clId="Web-{F449863C-FED3-4DCF-9713-C181DFFF712D}" dt="2023-06-25T16:58:00.399" v="74" actId="14100"/>
        <pc:sldMkLst>
          <pc:docMk/>
          <pc:sldMk cId="3207973921" sldId="271"/>
        </pc:sldMkLst>
        <pc:picChg chg="add mod">
          <ac:chgData name="Ramesh Kumar Das" userId="0c14bd9e37103822" providerId="Windows Live" clId="Web-{F449863C-FED3-4DCF-9713-C181DFFF712D}" dt="2023-06-25T16:58:00.399" v="74" actId="14100"/>
          <ac:picMkLst>
            <pc:docMk/>
            <pc:sldMk cId="3207973921" sldId="271"/>
            <ac:picMk id="3" creationId="{1C0F8D93-A27A-6735-D0C9-8166AF5039F6}"/>
          </ac:picMkLst>
        </pc:picChg>
      </pc:sldChg>
      <pc:sldChg chg="addSp modSp">
        <pc:chgData name="Ramesh Kumar Das" userId="0c14bd9e37103822" providerId="Windows Live" clId="Web-{F449863C-FED3-4DCF-9713-C181DFFF712D}" dt="2023-06-25T16:58:20.165" v="77" actId="14100"/>
        <pc:sldMkLst>
          <pc:docMk/>
          <pc:sldMk cId="239568003" sldId="272"/>
        </pc:sldMkLst>
        <pc:picChg chg="add mod">
          <ac:chgData name="Ramesh Kumar Das" userId="0c14bd9e37103822" providerId="Windows Live" clId="Web-{F449863C-FED3-4DCF-9713-C181DFFF712D}" dt="2023-06-25T16:58:20.165" v="77" actId="14100"/>
          <ac:picMkLst>
            <pc:docMk/>
            <pc:sldMk cId="239568003" sldId="272"/>
            <ac:picMk id="3" creationId="{004B683D-800C-5CE6-4B77-35D9270EC5AD}"/>
          </ac:picMkLst>
        </pc:picChg>
      </pc:sldChg>
      <pc:sldChg chg="addSp modSp">
        <pc:chgData name="Ramesh Kumar Das" userId="0c14bd9e37103822" providerId="Windows Live" clId="Web-{F449863C-FED3-4DCF-9713-C181DFFF712D}" dt="2023-06-25T16:58:37.932" v="80" actId="14100"/>
        <pc:sldMkLst>
          <pc:docMk/>
          <pc:sldMk cId="75138945" sldId="273"/>
        </pc:sldMkLst>
        <pc:picChg chg="add mod">
          <ac:chgData name="Ramesh Kumar Das" userId="0c14bd9e37103822" providerId="Windows Live" clId="Web-{F449863C-FED3-4DCF-9713-C181DFFF712D}" dt="2023-06-25T16:58:37.932" v="80" actId="14100"/>
          <ac:picMkLst>
            <pc:docMk/>
            <pc:sldMk cId="75138945" sldId="273"/>
            <ac:picMk id="3" creationId="{5472D7E7-F79A-6D53-AB2A-722528028B8F}"/>
          </ac:picMkLst>
        </pc:picChg>
      </pc:sldChg>
      <pc:sldChg chg="addSp modSp">
        <pc:chgData name="Ramesh Kumar Das" userId="0c14bd9e37103822" providerId="Windows Live" clId="Web-{F449863C-FED3-4DCF-9713-C181DFFF712D}" dt="2023-06-25T16:58:59.338" v="83" actId="14100"/>
        <pc:sldMkLst>
          <pc:docMk/>
          <pc:sldMk cId="137828267" sldId="274"/>
        </pc:sldMkLst>
        <pc:picChg chg="add mod">
          <ac:chgData name="Ramesh Kumar Das" userId="0c14bd9e37103822" providerId="Windows Live" clId="Web-{F449863C-FED3-4DCF-9713-C181DFFF712D}" dt="2023-06-25T16:58:59.338" v="83" actId="14100"/>
          <ac:picMkLst>
            <pc:docMk/>
            <pc:sldMk cId="137828267" sldId="274"/>
            <ac:picMk id="3" creationId="{57CDCA60-898B-8888-4E41-DD133EBB46F0}"/>
          </ac:picMkLst>
        </pc:picChg>
      </pc:sldChg>
      <pc:sldChg chg="addSp delSp modSp">
        <pc:chgData name="Ramesh Kumar Das" userId="0c14bd9e37103822" providerId="Windows Live" clId="Web-{F449863C-FED3-4DCF-9713-C181DFFF712D}" dt="2023-06-25T17:01:12.498" v="87" actId="14100"/>
        <pc:sldMkLst>
          <pc:docMk/>
          <pc:sldMk cId="4113939218" sldId="275"/>
        </pc:sldMkLst>
        <pc:spChg chg="del">
          <ac:chgData name="Ramesh Kumar Das" userId="0c14bd9e37103822" providerId="Windows Live" clId="Web-{F449863C-FED3-4DCF-9713-C181DFFF712D}" dt="2023-06-25T17:00:58.123" v="84"/>
          <ac:spMkLst>
            <pc:docMk/>
            <pc:sldMk cId="4113939218" sldId="275"/>
            <ac:spMk id="2" creationId="{589B6765-49D9-5AFC-F7D8-53C886A14069}"/>
          </ac:spMkLst>
        </pc:spChg>
        <pc:picChg chg="add mod">
          <ac:chgData name="Ramesh Kumar Das" userId="0c14bd9e37103822" providerId="Windows Live" clId="Web-{F449863C-FED3-4DCF-9713-C181DFFF712D}" dt="2023-06-25T17:01:12.498" v="87" actId="14100"/>
          <ac:picMkLst>
            <pc:docMk/>
            <pc:sldMk cId="4113939218" sldId="275"/>
            <ac:picMk id="3" creationId="{D54CE56F-90B4-0F4F-3E07-5190F11FAFED}"/>
          </ac:picMkLst>
        </pc:picChg>
      </pc:sldChg>
      <pc:sldChg chg="addSp modSp">
        <pc:chgData name="Ramesh Kumar Das" userId="0c14bd9e37103822" providerId="Windows Live" clId="Web-{F449863C-FED3-4DCF-9713-C181DFFF712D}" dt="2023-06-25T17:01:36.452" v="90" actId="14100"/>
        <pc:sldMkLst>
          <pc:docMk/>
          <pc:sldMk cId="2097140035" sldId="276"/>
        </pc:sldMkLst>
        <pc:picChg chg="add mod">
          <ac:chgData name="Ramesh Kumar Das" userId="0c14bd9e37103822" providerId="Windows Live" clId="Web-{F449863C-FED3-4DCF-9713-C181DFFF712D}" dt="2023-06-25T17:01:36.452" v="90" actId="14100"/>
          <ac:picMkLst>
            <pc:docMk/>
            <pc:sldMk cId="2097140035" sldId="276"/>
            <ac:picMk id="3" creationId="{64E2BB9E-33CD-F066-3DDA-3311EDB7BFDB}"/>
          </ac:picMkLst>
        </pc:picChg>
      </pc:sldChg>
      <pc:sldChg chg="addSp modSp">
        <pc:chgData name="Ramesh Kumar Das" userId="0c14bd9e37103822" providerId="Windows Live" clId="Web-{F449863C-FED3-4DCF-9713-C181DFFF712D}" dt="2023-06-25T17:02:39.485" v="93" actId="14100"/>
        <pc:sldMkLst>
          <pc:docMk/>
          <pc:sldMk cId="3335337738" sldId="277"/>
        </pc:sldMkLst>
        <pc:picChg chg="add mod">
          <ac:chgData name="Ramesh Kumar Das" userId="0c14bd9e37103822" providerId="Windows Live" clId="Web-{F449863C-FED3-4DCF-9713-C181DFFF712D}" dt="2023-06-25T17:02:39.485" v="93" actId="14100"/>
          <ac:picMkLst>
            <pc:docMk/>
            <pc:sldMk cId="3335337738" sldId="277"/>
            <ac:picMk id="3" creationId="{5E444C16-7310-FFDF-F30D-0B0F5FAEFA17}"/>
          </ac:picMkLst>
        </pc:picChg>
      </pc:sldChg>
      <pc:sldChg chg="addSp modSp">
        <pc:chgData name="Ramesh Kumar Das" userId="0c14bd9e37103822" providerId="Windows Live" clId="Web-{F449863C-FED3-4DCF-9713-C181DFFF712D}" dt="2023-06-25T17:09:51.856" v="97" actId="14100"/>
        <pc:sldMkLst>
          <pc:docMk/>
          <pc:sldMk cId="475823119" sldId="278"/>
        </pc:sldMkLst>
        <pc:picChg chg="add mod">
          <ac:chgData name="Ramesh Kumar Das" userId="0c14bd9e37103822" providerId="Windows Live" clId="Web-{F449863C-FED3-4DCF-9713-C181DFFF712D}" dt="2023-06-25T17:09:51.856" v="97" actId="14100"/>
          <ac:picMkLst>
            <pc:docMk/>
            <pc:sldMk cId="475823119" sldId="278"/>
            <ac:picMk id="3" creationId="{EA97F80D-461E-D3D3-ACE4-2A68350B32C0}"/>
          </ac:picMkLst>
        </pc:picChg>
      </pc:sldChg>
      <pc:sldChg chg="addSp modSp">
        <pc:chgData name="Ramesh Kumar Das" userId="0c14bd9e37103822" providerId="Windows Live" clId="Web-{F449863C-FED3-4DCF-9713-C181DFFF712D}" dt="2023-06-25T17:14:07.738" v="100" actId="14100"/>
        <pc:sldMkLst>
          <pc:docMk/>
          <pc:sldMk cId="3662287144" sldId="279"/>
        </pc:sldMkLst>
        <pc:picChg chg="add mod">
          <ac:chgData name="Ramesh Kumar Das" userId="0c14bd9e37103822" providerId="Windows Live" clId="Web-{F449863C-FED3-4DCF-9713-C181DFFF712D}" dt="2023-06-25T17:14:07.738" v="100" actId="14100"/>
          <ac:picMkLst>
            <pc:docMk/>
            <pc:sldMk cId="3662287144" sldId="279"/>
            <ac:picMk id="3" creationId="{622FA068-1C79-703C-5BEE-D94DAD3EA554}"/>
          </ac:picMkLst>
        </pc:picChg>
      </pc:sldChg>
      <pc:sldChg chg="addSp delSp modSp add replId">
        <pc:chgData name="Ramesh Kumar Das" userId="0c14bd9e37103822" providerId="Windows Live" clId="Web-{F449863C-FED3-4DCF-9713-C181DFFF712D}" dt="2023-06-25T16:52:13.749" v="39" actId="14100"/>
        <pc:sldMkLst>
          <pc:docMk/>
          <pc:sldMk cId="3423599366" sldId="280"/>
        </pc:sldMkLst>
        <pc:spChg chg="del">
          <ac:chgData name="Ramesh Kumar Das" userId="0c14bd9e37103822" providerId="Windows Live" clId="Web-{F449863C-FED3-4DCF-9713-C181DFFF712D}" dt="2023-06-25T16:51:52.608" v="36"/>
          <ac:spMkLst>
            <pc:docMk/>
            <pc:sldMk cId="3423599366" sldId="280"/>
            <ac:spMk id="2" creationId="{589B6765-49D9-5AFC-F7D8-53C886A14069}"/>
          </ac:spMkLst>
        </pc:spChg>
        <pc:picChg chg="add del mod">
          <ac:chgData name="Ramesh Kumar Das" userId="0c14bd9e37103822" providerId="Windows Live" clId="Web-{F449863C-FED3-4DCF-9713-C181DFFF712D}" dt="2023-06-25T16:51:33.358" v="35"/>
          <ac:picMkLst>
            <pc:docMk/>
            <pc:sldMk cId="3423599366" sldId="280"/>
            <ac:picMk id="3" creationId="{3CE7D38D-7DEE-0D2C-816A-183F8BB13DDF}"/>
          </ac:picMkLst>
        </pc:picChg>
        <pc:picChg chg="add mod">
          <ac:chgData name="Ramesh Kumar Das" userId="0c14bd9e37103822" providerId="Windows Live" clId="Web-{F449863C-FED3-4DCF-9713-C181DFFF712D}" dt="2023-06-25T16:52:13.749" v="39" actId="14100"/>
          <ac:picMkLst>
            <pc:docMk/>
            <pc:sldMk cId="3423599366" sldId="280"/>
            <ac:picMk id="5" creationId="{3A8ACCA7-2522-8BE8-BCF8-DED60B2EF532}"/>
          </ac:picMkLst>
        </pc:picChg>
      </pc:sldChg>
      <pc:sldChg chg="addSp delSp modSp add replId">
        <pc:chgData name="Ramesh Kumar Das" userId="0c14bd9e37103822" providerId="Windows Live" clId="Web-{F449863C-FED3-4DCF-9713-C181DFFF712D}" dt="2023-06-25T17:15:18.208" v="109" actId="14100"/>
        <pc:sldMkLst>
          <pc:docMk/>
          <pc:sldMk cId="2465967824" sldId="281"/>
        </pc:sldMkLst>
        <pc:picChg chg="del">
          <ac:chgData name="Ramesh Kumar Das" userId="0c14bd9e37103822" providerId="Windows Live" clId="Web-{F449863C-FED3-4DCF-9713-C181DFFF712D}" dt="2023-06-25T17:14:13.254" v="102"/>
          <ac:picMkLst>
            <pc:docMk/>
            <pc:sldMk cId="2465967824" sldId="281"/>
            <ac:picMk id="3" creationId="{622FA068-1C79-703C-5BEE-D94DAD3EA554}"/>
          </ac:picMkLst>
        </pc:picChg>
        <pc:picChg chg="add mod">
          <ac:chgData name="Ramesh Kumar Das" userId="0c14bd9e37103822" providerId="Windows Live" clId="Web-{F449863C-FED3-4DCF-9713-C181DFFF712D}" dt="2023-06-25T17:15:18.208" v="109" actId="14100"/>
          <ac:picMkLst>
            <pc:docMk/>
            <pc:sldMk cId="2465967824" sldId="281"/>
            <ac:picMk id="5" creationId="{A5893BC2-AC7F-2FA5-F7D0-96774AEF3786}"/>
          </ac:picMkLst>
        </pc:picChg>
      </pc:sldChg>
      <pc:sldChg chg="addSp modSp add replId">
        <pc:chgData name="Ramesh Kumar Das" userId="0c14bd9e37103822" providerId="Windows Live" clId="Web-{F449863C-FED3-4DCF-9713-C181DFFF712D}" dt="2023-06-25T17:15:42.990" v="112" actId="14100"/>
        <pc:sldMkLst>
          <pc:docMk/>
          <pc:sldMk cId="2073871603" sldId="282"/>
        </pc:sldMkLst>
        <pc:picChg chg="add mod">
          <ac:chgData name="Ramesh Kumar Das" userId="0c14bd9e37103822" providerId="Windows Live" clId="Web-{F449863C-FED3-4DCF-9713-C181DFFF712D}" dt="2023-06-25T17:15:42.990" v="112" actId="14100"/>
          <ac:picMkLst>
            <pc:docMk/>
            <pc:sldMk cId="2073871603" sldId="282"/>
            <ac:picMk id="3" creationId="{9E022532-51BB-7329-4783-3FD741078173}"/>
          </ac:picMkLst>
        </pc:picChg>
      </pc:sldChg>
      <pc:sldChg chg="addSp modSp add replId">
        <pc:chgData name="Ramesh Kumar Das" userId="0c14bd9e37103822" providerId="Windows Live" clId="Web-{F449863C-FED3-4DCF-9713-C181DFFF712D}" dt="2023-06-25T17:16:05.928" v="115" actId="14100"/>
        <pc:sldMkLst>
          <pc:docMk/>
          <pc:sldMk cId="872999621" sldId="283"/>
        </pc:sldMkLst>
        <pc:picChg chg="add mod">
          <ac:chgData name="Ramesh Kumar Das" userId="0c14bd9e37103822" providerId="Windows Live" clId="Web-{F449863C-FED3-4DCF-9713-C181DFFF712D}" dt="2023-06-25T17:16:05.928" v="115" actId="14100"/>
          <ac:picMkLst>
            <pc:docMk/>
            <pc:sldMk cId="872999621" sldId="283"/>
            <ac:picMk id="3" creationId="{038F7431-269C-288A-C7CE-81BBD9C9C7E2}"/>
          </ac:picMkLst>
        </pc:picChg>
      </pc:sldChg>
      <pc:sldChg chg="addSp modSp add replId">
        <pc:chgData name="Ramesh Kumar Das" userId="0c14bd9e37103822" providerId="Windows Live" clId="Web-{F449863C-FED3-4DCF-9713-C181DFFF712D}" dt="2023-06-25T17:16:29.507" v="118" actId="14100"/>
        <pc:sldMkLst>
          <pc:docMk/>
          <pc:sldMk cId="1000545469" sldId="284"/>
        </pc:sldMkLst>
        <pc:picChg chg="add mod">
          <ac:chgData name="Ramesh Kumar Das" userId="0c14bd9e37103822" providerId="Windows Live" clId="Web-{F449863C-FED3-4DCF-9713-C181DFFF712D}" dt="2023-06-25T17:16:29.507" v="118" actId="14100"/>
          <ac:picMkLst>
            <pc:docMk/>
            <pc:sldMk cId="1000545469" sldId="284"/>
            <ac:picMk id="3" creationId="{5432C695-7773-3F0D-D761-68886820A387}"/>
          </ac:picMkLst>
        </pc:picChg>
      </pc:sldChg>
      <pc:sldChg chg="addSp modSp add replId">
        <pc:chgData name="Ramesh Kumar Das" userId="0c14bd9e37103822" providerId="Windows Live" clId="Web-{F449863C-FED3-4DCF-9713-C181DFFF712D}" dt="2023-06-25T17:17:01.117" v="121" actId="14100"/>
        <pc:sldMkLst>
          <pc:docMk/>
          <pc:sldMk cId="3795976805" sldId="285"/>
        </pc:sldMkLst>
        <pc:picChg chg="add mod">
          <ac:chgData name="Ramesh Kumar Das" userId="0c14bd9e37103822" providerId="Windows Live" clId="Web-{F449863C-FED3-4DCF-9713-C181DFFF712D}" dt="2023-06-25T17:17:01.117" v="121" actId="14100"/>
          <ac:picMkLst>
            <pc:docMk/>
            <pc:sldMk cId="3795976805" sldId="285"/>
            <ac:picMk id="3" creationId="{7328E32D-49C9-901C-0ECC-B59A3EBC74C3}"/>
          </ac:picMkLst>
        </pc:picChg>
      </pc:sldChg>
      <pc:sldChg chg="addSp delSp modSp add replId">
        <pc:chgData name="Ramesh Kumar Das" userId="0c14bd9e37103822" providerId="Windows Live" clId="Web-{F449863C-FED3-4DCF-9713-C181DFFF712D}" dt="2023-06-25T17:20:50.967" v="137"/>
        <pc:sldMkLst>
          <pc:docMk/>
          <pc:sldMk cId="1353997338" sldId="286"/>
        </pc:sldMkLst>
        <pc:spChg chg="del">
          <ac:chgData name="Ramesh Kumar Das" userId="0c14bd9e37103822" providerId="Windows Live" clId="Web-{F449863C-FED3-4DCF-9713-C181DFFF712D}" dt="2023-06-25T17:18:17.338" v="127"/>
          <ac:spMkLst>
            <pc:docMk/>
            <pc:sldMk cId="1353997338" sldId="286"/>
            <ac:spMk id="2" creationId="{589B6765-49D9-5AFC-F7D8-53C886A14069}"/>
          </ac:spMkLst>
        </pc:spChg>
        <pc:picChg chg="del">
          <ac:chgData name="Ramesh Kumar Das" userId="0c14bd9e37103822" providerId="Windows Live" clId="Web-{F449863C-FED3-4DCF-9713-C181DFFF712D}" dt="2023-06-25T17:17:12.165" v="123"/>
          <ac:picMkLst>
            <pc:docMk/>
            <pc:sldMk cId="1353997338" sldId="286"/>
            <ac:picMk id="3" creationId="{7328E32D-49C9-901C-0ECC-B59A3EBC74C3}"/>
          </ac:picMkLst>
        </pc:picChg>
        <pc:picChg chg="add del mod">
          <ac:chgData name="Ramesh Kumar Das" userId="0c14bd9e37103822" providerId="Windows Live" clId="Web-{F449863C-FED3-4DCF-9713-C181DFFF712D}" dt="2023-06-25T17:20:36.936" v="136"/>
          <ac:picMkLst>
            <pc:docMk/>
            <pc:sldMk cId="1353997338" sldId="286"/>
            <ac:picMk id="5" creationId="{F925FC5B-6DA5-0ACA-9D81-1918042D9D33}"/>
          </ac:picMkLst>
        </pc:picChg>
        <pc:picChg chg="add del mod">
          <ac:chgData name="Ramesh Kumar Das" userId="0c14bd9e37103822" providerId="Windows Live" clId="Web-{F449863C-FED3-4DCF-9713-C181DFFF712D}" dt="2023-06-25T17:20:50.967" v="137"/>
          <ac:picMkLst>
            <pc:docMk/>
            <pc:sldMk cId="1353997338" sldId="286"/>
            <ac:picMk id="6" creationId="{3FEE04E6-902B-12A6-76E0-CCFFE56626E6}"/>
          </ac:picMkLst>
        </pc:picChg>
      </pc:sldChg>
      <pc:sldChg chg="addSp delSp modSp add replId">
        <pc:chgData name="Ramesh Kumar Das" userId="0c14bd9e37103822" providerId="Windows Live" clId="Web-{F449863C-FED3-4DCF-9713-C181DFFF712D}" dt="2023-06-25T17:22:31.517" v="151" actId="14100"/>
        <pc:sldMkLst>
          <pc:docMk/>
          <pc:sldMk cId="29672877" sldId="287"/>
        </pc:sldMkLst>
        <pc:picChg chg="add mod">
          <ac:chgData name="Ramesh Kumar Das" userId="0c14bd9e37103822" providerId="Windows Live" clId="Web-{F449863C-FED3-4DCF-9713-C181DFFF712D}" dt="2023-06-25T17:22:31.517" v="151" actId="14100"/>
          <ac:picMkLst>
            <pc:docMk/>
            <pc:sldMk cId="29672877" sldId="287"/>
            <ac:picMk id="2" creationId="{35BFEF56-7E00-5957-CF58-6BF4D47AD4CA}"/>
          </ac:picMkLst>
        </pc:picChg>
        <pc:picChg chg="del">
          <ac:chgData name="Ramesh Kumar Das" userId="0c14bd9e37103822" providerId="Windows Live" clId="Web-{F449863C-FED3-4DCF-9713-C181DFFF712D}" dt="2023-06-25T17:20:59.640" v="139"/>
          <ac:picMkLst>
            <pc:docMk/>
            <pc:sldMk cId="29672877" sldId="287"/>
            <ac:picMk id="5" creationId="{F925FC5B-6DA5-0ACA-9D81-1918042D9D33}"/>
          </ac:picMkLst>
        </pc:picChg>
      </pc:sldChg>
      <pc:sldChg chg="add del replId">
        <pc:chgData name="Ramesh Kumar Das" userId="0c14bd9e37103822" providerId="Windows Live" clId="Web-{F449863C-FED3-4DCF-9713-C181DFFF712D}" dt="2023-06-25T17:20:20.185" v="133"/>
        <pc:sldMkLst>
          <pc:docMk/>
          <pc:sldMk cId="1535986558" sldId="287"/>
        </pc:sldMkLst>
      </pc:sldChg>
      <pc:sldChg chg="add del replId">
        <pc:chgData name="Ramesh Kumar Das" userId="0c14bd9e37103822" providerId="Windows Live" clId="Web-{F449863C-FED3-4DCF-9713-C181DFFF712D}" dt="2023-06-25T17:20:20.185" v="132"/>
        <pc:sldMkLst>
          <pc:docMk/>
          <pc:sldMk cId="2737916122" sldId="288"/>
        </pc:sldMkLst>
      </pc:sldChg>
      <pc:sldChg chg="add del replId">
        <pc:chgData name="Ramesh Kumar Das" userId="0c14bd9e37103822" providerId="Windows Live" clId="Web-{F449863C-FED3-4DCF-9713-C181DFFF712D}" dt="2023-06-25T17:20:20.185" v="131"/>
        <pc:sldMkLst>
          <pc:docMk/>
          <pc:sldMk cId="878923589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8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3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9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7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28E14F-54C6-9E4A-05A4-C464A3569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5845"/>
            <a:ext cx="12203501" cy="68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874954-F7D2-D4BF-9A52-A546A324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CF5B09-71B1-0515-D440-A703496A0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1222"/>
            <a:ext cx="12203500" cy="68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4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451B7D-E449-B3D0-6135-97E2DDF3C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FFD9DB-64E7-E91E-56F3-3AB092E69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131614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70A0D4-D1D3-6CF7-8180-95F6A6F6E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F98EA51-901A-8555-046D-3CA2F709F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2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F143A3-ADFC-7C9A-8437-ECF890BCF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3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F8D93-A27A-6735-D0C9-8166AF503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4B683D-800C-5CE6-4B77-35D9270EC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72D7E7-F79A-6D53-AB2A-722528028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FE28FEA-97CC-04FC-9FC3-356ADAB7A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3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CDCA60-898B-8888-4E41-DD133EBB4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4CE56F-90B4-0F4F-3E07-5190F11F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39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E2BB9E-33CD-F066-3DDA-3311EDB7B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4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444C16-7310-FFDF-F30D-0B0F5FAEF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A97F80D-461E-D3D3-ACE4-2A68350B3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49" y="-1959"/>
            <a:ext cx="12203499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23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2FA068-1C79-703C-5BEE-D94DAD3EA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893BC2-AC7F-2FA5-F7D0-96774AEF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7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22532-51BB-7329-4783-3FD74107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7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8F7431-269C-288A-C7CE-81BBD9C9C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9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32C695-7773-3F0D-D761-68886820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B9A9AF-5E70-98DA-FC79-7064D13D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8E32D-49C9-901C-0ECC-B59A3EBC7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925FC5B-6DA5-0ACA-9D81-1918042D9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2" name="Picture 2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35BFEF56-7E00-5957-CF58-6BF4D47A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49" y="-16270"/>
            <a:ext cx="12203498" cy="68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">
            <a:extLst>
              <a:ext uri="{FF2B5EF4-FFF2-40B4-BE49-F238E27FC236}">
                <a16:creationId xmlns:a16="http://schemas.microsoft.com/office/drawing/2014/main" id="{8DEB010D-7802-F800-1CE9-DB051E8C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45A553-7005-05F9-3706-56302E414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1D51F0-703B-B353-DB3C-49B62B121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BB5F71-DE29-04E4-6CBE-796EAD87F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959"/>
            <a:ext cx="12203500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4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9B6765-49D9-5AFC-F7D8-53C886A140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DE6459-81CF-6106-6542-85CDA845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0" y="-16336"/>
            <a:ext cx="12203500" cy="68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C462C407-B838-6B09-E3B6-839153B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-14367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8ACCA7-2522-8BE8-BCF8-DED60B2EF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" y="-1959"/>
            <a:ext cx="12203501" cy="68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936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_2SEEDS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BB7E89"/>
      </a:accent1>
      <a:accent2>
        <a:srgbClr val="C795B3"/>
      </a:accent2>
      <a:accent3>
        <a:srgbClr val="C49B8F"/>
      </a:accent3>
      <a:accent4>
        <a:srgbClr val="75ADA1"/>
      </a:accent4>
      <a:accent5>
        <a:srgbClr val="7AA9B5"/>
      </a:accent5>
      <a:accent6>
        <a:srgbClr val="7E95BB"/>
      </a:accent6>
      <a:hlink>
        <a:srgbClr val="568E84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131</cp:revision>
  <dcterms:created xsi:type="dcterms:W3CDTF">2023-06-25T15:54:19Z</dcterms:created>
  <dcterms:modified xsi:type="dcterms:W3CDTF">2023-06-25T17:22:35Z</dcterms:modified>
</cp:coreProperties>
</file>